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2" r:id="rId5"/>
    <p:sldId id="296" r:id="rId6"/>
    <p:sldId id="347" r:id="rId7"/>
    <p:sldId id="352" r:id="rId8"/>
    <p:sldId id="345" r:id="rId9"/>
    <p:sldId id="353" r:id="rId10"/>
    <p:sldId id="349" r:id="rId11"/>
    <p:sldId id="354" r:id="rId12"/>
    <p:sldId id="346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jpeg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__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认识线段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32074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八、数一数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条线段。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112.eps" descr="id:214748975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38667" y="2413296"/>
            <a:ext cx="7954134" cy="162062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2306401" y="161800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04583"/>
            <a:ext cx="10807700" cy="650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一、判断下面图形是不是线段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是的画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不是的画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106.eps" descr="id:214748968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985" y="1654721"/>
            <a:ext cx="9538867" cy="1872844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1543819" y="2927336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622979" y="2923169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723934" y="2927336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803094" y="2923169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9588362" y="2923169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40264"/>
            <a:ext cx="73773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每个图形中各有几条线段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107.eps" descr="id:21474896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423528"/>
            <a:ext cx="9772176" cy="183120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179317" y="268833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171403" y="268833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283231" y="269912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75317" y="268833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997295" y="265567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333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三、量一量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画一画。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量出下面线段的长度。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108.eps" descr="id:214748970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0774" y="1651000"/>
            <a:ext cx="2895427" cy="72267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255607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画一条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厘米长的线段。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画一条和下面线段一样长的线段。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MM2QXR109.eps" descr="id:214748970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 flipV="1">
            <a:off x="2758030" y="4075891"/>
            <a:ext cx="4557169" cy="90026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549981" y="416591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略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092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3162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四、判一判。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对的画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错的画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米长的丝带要比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厘米长的丝带短一些。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黑板边、书本边、圆桌边都可以看成线段。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线段是直的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是可以量出长度的。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尺子上从刻度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的长度是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369381" y="1710726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161444" y="2940306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944838" y="2340077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311331" y="3417763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556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五、小兔子回家。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分别量出图中每条路的长度。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号路长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号路长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小兔子走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号路近一些。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110.eps" descr="id:214748972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380" y="1400038"/>
            <a:ext cx="5213470" cy="215596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292428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略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94230" y="355600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78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米的线段长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米的线段的长是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兰兰用尺子画线段时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画到刻度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她画的这条线段长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813087" y="1729538"/>
            <a:ext cx="100540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489973" y="292929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24055"/>
            <a:ext cx="491512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七、连接两点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画出线段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4539560"/>
              </p:ext>
            </p:extLst>
          </p:nvPr>
        </p:nvGraphicFramePr>
        <p:xfrm>
          <a:off x="879140" y="1912199"/>
          <a:ext cx="8633338" cy="1124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文档" r:id="rId4" imgW="4558714" imgH="593840" progId="Word.Document.12">
                  <p:embed/>
                </p:oleObj>
              </mc:Choice>
              <mc:Fallback>
                <p:oleObj name="文档" r:id="rId4" imgW="4558714" imgH="5938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79140" y="1912199"/>
                        <a:ext cx="8633338" cy="1124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MM2QXR154.eps" descr="id:2147485182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79140" y="3450772"/>
            <a:ext cx="786374" cy="1014676"/>
          </a:xfrm>
          <a:prstGeom prst="rect">
            <a:avLst/>
          </a:prstGeom>
        </p:spPr>
      </p:pic>
      <p:pic>
        <p:nvPicPr>
          <p:cNvPr id="5" name="MM2QXR155.eps" descr="id:2147485189;FounderCES"/>
          <p:cNvPicPr/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1160" y="3450772"/>
            <a:ext cx="1337284" cy="1014676"/>
          </a:xfrm>
          <a:prstGeom prst="rect">
            <a:avLst/>
          </a:prstGeom>
        </p:spPr>
      </p:pic>
      <p:pic>
        <p:nvPicPr>
          <p:cNvPr id="7" name="MM2QXR156.eps" descr="id:2147485196;FounderCES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354090" y="3263471"/>
            <a:ext cx="1648396" cy="121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37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726</TotalTime>
  <Words>213</Words>
  <Application>Microsoft Office PowerPoint</Application>
  <PresentationFormat>宽屏</PresentationFormat>
  <Paragraphs>54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9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2025-08-23T09:34:09Z</dcterms:modified>
</cp:coreProperties>
</file>